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73" r:id="rId26"/>
    <p:sldId id="258" r:id="rId27"/>
    <p:sldId id="283" r:id="rId28"/>
    <p:sldId id="284" r:id="rId29"/>
    <p:sldId id="285" r:id="rId30"/>
    <p:sldId id="282" r:id="rId31"/>
    <p:sldId id="287" r:id="rId32"/>
    <p:sldId id="288" r:id="rId33"/>
    <p:sldId id="286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BC582DA-DB22-4D95-88F4-D3C5AA083CF7}">
          <p14:sldIdLst>
            <p14:sldId id="256"/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73"/>
          </p14:sldIdLst>
        </p14:section>
        <p14:section name="定积分" id="{542B2823-63D0-4C34-8F49-DEEE00246B46}">
          <p14:sldIdLst>
            <p14:sldId id="258"/>
            <p14:sldId id="283"/>
            <p14:sldId id="284"/>
            <p14:sldId id="285"/>
            <p14:sldId id="282"/>
            <p14:sldId id="287"/>
            <p14:sldId id="288"/>
            <p14:sldId id="286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38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24575,'-3'0'0,"2"0"0,4 0 0,6 0 0,4 0 0,4 0 0,1 0 0,2 0 0,-3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3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4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5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0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722 534 24575,'0'0'0,"-1"0"0,0 0 0,1 0 0,-1 0 0,0 0 0,0 1 0,1-1 0,-1 0 0,0-1 0,1 1 0,-1 0 0,0 0 0,1 0 0,-1 0 0,0 0 0,1-1 0,-1 1 0,0 0 0,1-1 0,-1 1 0,0 0 0,1-1 0,-1 1 0,1-1 0,-1 1 0,1-1 0,-1 1 0,1-1 0,-1 1 0,0-2 0,2 1 0,-1 0 0,1 1 0,0-1 0,-1 0 0,1 0 0,-1 1 0,1-1 0,0 1 0,0-1 0,-1 1 0,1-1 0,0 1 0,0-1 0,0 1 0,0 0 0,-1-1 0,1 1 0,0 0 0,0 0 0,0 0 0,0-1 0,0 1 0,1 0 0,27-2 0,48 2 0,-54 1 0,0-1 0,0-1 0,40-6 0,-29 1 0,40-2 0,15-2 0,-38 3 0,1 4 0,87 4 0,-46 0 0,301-1 0,-1066 0 0,652 2 0,-1 0 0,-23 5 0,-1 1 0,81-10 0,38 3 0,-13 0 0,609-1 0,-665 0 0,-3 0 0,1 0 0,-1 0 0,1 0 0,-1 0 0,0 0 0,1 0 0,-1 1 0,1-1 0,-1 1 0,1 0 0,-1 0 0,0 0 0,0 0 0,3 1 0,-5-1 0,0-1 0,0 0 0,0 0 0,0 1 0,0-1 0,0 0 0,0 0 0,0 1 0,0-1 0,0 0 0,0 0 0,0 0 0,0 1 0,0-1 0,0 0 0,0 0 0,0 1 0,0-1 0,0 0 0,-1 0 0,1 0 0,0 1 0,0-1 0,0 0 0,0 0 0,-1 0 0,1 1 0,0-1 0,0 0 0,0 0 0,-1 0 0,1 0 0,0 0 0,0 0 0,0 0 0,-1 1 0,1-1 0,0 0 0,0 0 0,-1 0 0,1 0 0,0 0 0,0 0 0,-1 0 0,1 0 0,0 0 0,-1 0 0,-13 3 0,-39 1 0,-87-5 0,53-1 0,-465 2 0,531-1 0,0-1 0,-28-6 0,2-1 0,0 1 0,20 3 0,-28-1 0,474 8-1337,-215-4 900,507 2 2211,-740 0-1774,1 1 0,0 1 0,-36 7 0,-204 35-794,114-28 794,14-8-738,5-1 42,10 3 553,-175-7-1,155-4 256,1 1 2200,1743 0-2221,-1956 0-91,337 1 0,1 1 0,-24 5 0,22-3 0,-34 2 0,-103 5 0,100-6-438,-79-3 0,-8-1-128,61 9-54,48-5 137,-40 1 0,-156-7 3511,252 0-3134,0-1-1,22-5 1,-20 2-38,34-1-1,28-3 145,-57 4 0,32 0 0,572 4-2882,-305 3 1820,273-2 2215,-567 1-1153,49 10 0,-29-3 0,-51-8 83,0 0-1,0 0 1,0 0 0,0 0-1,0 0 1,1 1 0,-1-1-1,0 0 1,0 1-1,0-1 1,0 1 0,0-1-1,0 1 1,0-1 0,0 1-1,0 0 1,0 0 0,0 0-1,-4 4 1015,-12-1-564,-45 0-620,-82-4 0,49-2-341,-1492 2-2656,1449-11 3084,12 1 0,-6 1 442,-8-1 41,125 10-123,0-1 1,0-1-1,0 0 1,0-1 0,-12-4-1,84-6 437,-31 7-797,44-3 0,0 1 0,-42 4-142,53 0-1,-53 4-117,52-8-1,-9 0 210,0 2 0,109 7 1,-70 1 41,422-3-2794,-500 3 2803,40 7 0,24 1 0,30 2-275,-64-4 178,1 0 72,-25-3 600,51 1 0,-41-6 2366,-60 0-2917,-1 2 0,1-1-1,-17 5 1,-26 4-43,21-8-51,-87 8-493,-36 2-323,29-4 227,-46 3-509,31-2 298,-187 10 870,172-10 0,-17 2 0,-231-1-801,250-12 617,122 3 1004,-41 8 0,-21 1 1143,121-12-1164,43-9 0,-46 8-895,1 0 1,-1 2-1,32 1 0,-32 1-3,0-1 0,0-2 1,35-5-1,65-12 99,-71 13 0,51-8-184,292-34-1255,-176 32-798,-96 8 1933,34-4-468,-42 4 1029,134 7 0,-109 3-48,16-2 4509,-179 1-4673,1 1 0,0 2 0,-36 9 0,35-7-22,0-1 1,-1-1-1,-28 2 0,3-5-23,-50 8 0,-205 31-1073,117-21 1073,52 2-275,-23-2 220,119-14 198,-1-3-1,-49-1 0,65-2 545,54 2-629,17 0 19,0-1 0,59-10 0,35-3-1523,-20 3 291,-75 5 1155,50 2 0,-51 2 0,54-6 0,84-8-1031,-42 6 331,49 3 700,17-3 0,155-4 3846,-315 14-3478,-811-1-2767,594-10 2457,26 1-707,-119-4-3366,137 5 3037,19-1 684,-44-2-203,13 1 616,-5 1 9,94 6 1741,-48-8 1,48 4-1143,-32-10 2544,62 10-3018,18 7-246,0 0-1,0-1 1,0 1-1,0 0 1,0 0-1,0 0 1,0 0-1,0-1 1,0 1-1,0 0 1,0 0-1,0 0 1,0 0-1,0-1 1,0 1-1,0 0 1,0 0-1,0 0 1,0 0 0,0-1-1,0 1 1,0 0-1,0 0 1,0 0-1,0 0 1,0-1-1,0 1 1,0 0-1,0 0 1,0 0-1,1 0 1,-1 0-1,0 0 1,0-1-1,0 1 1,0 0-1,0 0 1,0 0-1,1 0 1,-1 0-1,0 0 1,0 0-1,0 0 1,0 0-1,1 0 1,2-2 44,1 1-1,-1 0 1,1 0 0,0 0 0,-1 0-1,8 0 1,73-9-51,-54 6 0,44-2 0,1536 6-3205,-1609 0 3207,32 3 584,-32-3-568,0 0 0,0 0 0,0 0-1,0 0 1,0 0 0,-1 1-1,1-1 1,0 0 0,0 1-1,0-1 1,0 0 0,0 1-1,-1-1 1,1 1 0,0-1-1,-1 1 1,1 0 0,0-1 0,-1 1-1,1 0 1,0-1 0,-1 1-1,1 0 1,-1 0 0,1 0-1,-1-1 1,0 1 0,1 0-1,-1 0 1,0 1 0,0-1 24,0 0 1,-1 0-1,1-1 1,0 1 0,-1 0-1,1 0 1,-1 0-1,1-1 1,-1 1-1,0 0 1,1-1-1,-1 1 1,0 0-1,1-1 1,-1 1 0,0-1-1,0 1 1,1-1-1,-1 1 1,0-1-1,0 0 1,0 0-1,0 1 1,0-1-1,0 0 1,0 0 0,-1 0-1,-29 4 650,29-4-632,-94 10-304,-62 1-241,-1129-12-2765,1200-2 3250,-92-17 0,62 5 0,-203-37-209,289 46 411,4 2 550,1-2 0,-43-14-1,70 20-734,-1 0-1,0 0 1,1 0 0,-1 0-1,0-1 1,1 1 0,-1 0 0,1 0-1,-1 0 1,0 0 0,1-1-1,-1 1 1,0 0 0,0 0-1,1-1 1,-1 1 0,0 0-1,0 0 1,1-1 0,-1 1-1,0 0 1,0-1 0,0 1-1,1 0 1,-1-1 0,0 1-1,0 0 1,0-1 0,0 1 0,0 0-1,0-1 1,0 1 0,0-1-1,0 1 1,0 0 0,0-1-1,0 1 1,0 0 0,0-1-1,0 1 1,0-1 0,0 1-1,-1 0 1,1-1 0,0 1-1,0 0 1,0-1 0,0 1 0,-1 0-1,1 0 1,0-1 0,0 1-1,-1 0 1,1 0 0,0-1-1,-1 1 1,1 0 0,0 0-1,-1 0 1,1-1 0,0 1-1,-1 0 1,1 0 0,0 0-1,-1 0 1,1 0 0,-1 0-1,1 0 1,-1 0 0,29-10 671,8 5-688,0 3 0,1 0 0,37 5 0,5-1 0,1300-2-1896,-1365 1 2182,0 0 0,28 7-1,-27-4-171,1-1-1,19 1 0,16-4 470,-580 1-1085,242-3-404,264 1 834,-43-8 1,42 5 330,-37-2-1,-42 7-845,-57-2 1270,69-19 360,114 22-1038,37-3-1,-13 0-2,164-1-533,190 5-1499,-288 6 73,26 2 1258,-12-2-51,-8 1 300,152 9 450,-140-9 58,18 1 71,-16-2-225,7 1 1860,-112-9-1804,42 8-1,-41-4 510,30 0-1,-534-6 2234,353 12-3608,8-1 93,-331-10 865,209-1-916,111 11 687,-2 0 192,-17-10 109,107-1 2783,1710 1-5912,-1655 1 3104,-1 1 0,25 5 0,22 3 127,-38-7-260,-1 1 0,44 13 0,-11-2 2175,-54-14-2010,0 0 0,0 0 1,0 0-1,0 0 0,-1 0 0,1 1 1,6 4-1,-10-6-130,0 0 1,1 0-1,-1 0 0,0 0 1,0 1-1,0-1 0,0 0 0,0 0 1,0 0-1,0 0 0,0 0 1,0 1-1,0-1 0,0 0 0,0 0 1,0 0-1,0 0 0,0 0 0,0 1 1,0-1-1,0 0 0,0 0 1,0 0-1,0 0 0,-1 0 0,1 0 1,0 1-1,0-1 0,0 0 1,0 0-1,0 0 0,0 0 0,0 0 1,0 0-1,0 0 0,-1 0 1,1 0-1,0 1 0,0-1 0,0 0 1,0 0-1,0 0 0,0 0 1,-1 0-1,1 0 0,0 0 0,0 0 1,0 0-1,0 0 0,0 0 0,-1 0 1,1 0-1,0 0 0,0 0 1,0 0-1,0 0 0,-13 2-12,11-2 8,-42 8 3,-1-2 0,-66 0 0,69-6-69,-373 11-2857,215 0 2145,15-2-525,-96 11-906,9 0 2212,140-12-157,-18 3-33,77-5 2201,-79-4 0,483 1 863,180-5-4724,-81 1-269,-297 11 2243,-23-1-972,-9 1 848,0 0 0,62 5 917,-116-9-781,1 3 1283,-33-6-614,1 0 0,20 1 0,-22-5-712,-10 0-55,-1 1 1,1 0-1,-1 0 0,0 0 0,1 0 0,-1 0 0,0 1 1,1-1-1,-1 1 0,0 0 0,5 1 0,-8-2-38,0 1 0,0-1 0,0 0 0,0 0 0,0 1 0,0-1 0,0 0 0,0 0 0,0 0 0,0 1 0,0-1 0,0 0 0,0 0 0,0 1 0,0-1 0,0 0 0,0 0 0,0 1 0,0-1 0,0 0 0,-1 0 0,1 0 0,0 1 0,0-1 0,0 0 0,0 0 0,0 0 0,-1 1 0,1-1 0,0 0 0,0 0 0,0 0 0,-1 0 0,1 0 0,0 0 0,0 1 0,0-1 0,-1 0 0,1 0 0,0 0 0,0 0 0,0 0 0,-1 0 0,1 0 0,0 0 0,0 0 0,-1 0 0,-12 4 0,-20 0 3,-1-1 0,1-2 0,-42-3 0,5 0-180,-1086 2-5237,1028 11 5434,3-1 0,-133-11 2840,245-1-2164,16-3 194,22-3 203,42 1-1093,-44 6 0,40-8 0,-39 5-85,0 1 0,1 1 0,32 1 0,-28 1-48,52-6 1,46-4-804,-7 1-369,-23-1 35,180 6 0,-148 6 786,-44-1 372,96-3 138,-92-7-7,32-2-22,197 12 5776,-1105-1-7832,651 10 2059,14 0 0,-607-8-6251,373-4 6414,111-8-133,-4-1-945,245 11 916,-55 0 73,-92-10 0,101 4 2965,-90 4 0,152-3-210,23-6-2686,49 4-143,-52 6 0,37-7 0,-23 2 0,0 2 0,91 4 0,-51 2 0,1010-2-4823,-561 0 5449,-517 1 52,1 1-1,24 5 1,17 2 286,-43-5-512,-17-3-441,1-1 1,-1 0-1,0 0 0,0 0 1,0 0-1,0 1 0,0-1 1,0 0-1,0 0 0,0 0 1,0 0-1,0 1 1,0-1-1,0 0 0,0 0 1,0 0-1,0 0 0,0 1 1,0-1-1,0 0 0,0 0 1,0 0-1,-1 0 0,1 0 1,0 1-1,0-1 0,0 0 1,0 0-1,0 0 0,0 0 1,0 0-1,-1 0 0,1 1 1,0-1-1,0 0 1,0 0-1,0 0 0,0 0 1,-1 0-1,1 0 0,0 0 1,0 0-1,0 0 0,-1 0 1,-2 2 22,-1 0 0,1-1-1,-1 0 1,0 0 0,1 0 0,-6 0 0,-224 3-34,126-6 0,-188 2 0,273-1 0,1-1 0,-29-7 0,5 1 0,-73-13 0,-107-13 0,150 24-220,31 3-85,-59 0 0,-218 8 180,316-1 216,1 0 0,0-1-1,0 1 1,-1-1-1,1 0 1,-7-2-1,11 3-73,-1 0 0,1 0 0,-1-1 0,1 1 0,-1 0 0,1-1 0,-1 1 0,1 0 0,-1-1 0,1 1 0,-1-1 0,1 1 0,-1-1 0,1 1 0,0-1 0,-1 1 0,1-1 0,0 1 0,0-1 0,-1 1 0,1-2 0,0 1-20,0 0 0,0 0 0,0 0-1,1 0 1,-1 0 0,0 0 0,0 0 0,1 0 0,-1 0 0,1 0 0,-1 0 0,1 0 0,-1 0 0,1 0-1,0 0 1,1-1 0,19-20 3,1 0 0,0 2 0,31-21 0,3-4 0,-47 39 0,0 0 0,1 0 0,0 1 0,0 0 0,13-4 0,23-12 0,51-24 0,-95 47 0,-3 6 0,0-6 0,1-1 0,0 1 0,-1 0 0,1-1 0,0 1 0,0 0 0,0 0 0,0-1 0,0 1 0,1 0 0,-1 0 0,0-1 0,2 4 0,2-1 0,-1 1 0,1-1 0,1 0 0,-1 0 0,1-1 0,-1 0 0,1 1 0,6 2 0,47 21 0,-28-14 0,-9-4 0,0-1 0,0-1 0,1-1 0,32 6 0,90 2 0,-143-14 0,38 5 32,46 11-1,8 1-816,-42-9 727,-23-3 18,51 2 0,-63-5 40,1 0 0,-1 0 0,27 9 0,-111-9 717,30-2-717,-8 0 0,1-1 0,-53-10 0,-20-2-581,47 6 307,-2 1-143,-86 5 0,-15 0-125,84-9 542,-24 0 0,-56-2-365,72 4 205,48 4 461,0-3-1,-49-14 0,68 17 189,27 4-363,-1-1 0,0 1 0,1-1-1,-1 0 1,0 0 0,1 0 0,-1-1-1,1 0 1,-1 1 0,1-2 0,-6-3-1,9 6-125,1 0 0,0 0 0,-1-1 0,1 1 0,0 0 0,-1 0 0,1-1 0,0 1 0,0 0 0,-1-1 0,1 1 0,0 0 0,0-1 0,0 1 0,-1 0 0,1-1 0,0 1 0,0 0 0,0-1 0,0 1 0,0-1 0,0 1 0,0 0 0,0-1 0,0 1 0,0-1 0,0 1 0,0 0 0,0-1 0,0 1 0,0-1 0,12-6 0,19 2 0,214 3-807,-120 4 514,17-3-147,155 3-920,-94 15 1448,-96-7-710,296 18-2044,-109-12 2666,-85-6-664,-3-1-557,-53 0 416,32 2 444,-53-2 403,23 2 10,49 12 2020,-167-20-105,-28-2 1028,-33-1-1662,-672 0-643,691 0-690,2 0 0,1 0 0,-1 0 0,1 0 0,-1 0 0,1 0 0,0 0 0,-1-1 0,1 1 0,-1-1 0,1 0 0,0 0 0,-1 0 0,-3-2 0,6 3 0,0-1 0,0 1 0,1 0 0,-1-1 0,0 1 0,0 0 0,0-1 0,0 1 0,1 0 0,-1-1 0,0 1 0,0 0 0,1 0 0,-1-1 0,0 1 0,1 0 0,-1 0 0,0-1 0,0 1 0,1 0 0,-1 0 0,1 0 0,-1 0 0,0 0 0,1-1 0,-1 1 0,0 0 0,1 0 0,-1 0 0,1 0 0,19-6 0,-14 4 0,11-3 0,1 1 0,-1 0 0,1 1 0,26 0 0,74 4 0,-44 1 0,418-3 0,-487 1 0,-3 0 0,1 0 0,-1 0 0,0 0 0,1 0 0,-1 0 0,1 1 0,-1-1 0,1 1 0,-1-1 0,0 1 0,1 0 0,-1 0 0,0 0 0,3 1 0,-5-1 0,0-1 0,0 0 0,0 0 0,0 0 0,0 1 0,0-1 0,0 0 0,0 0 0,0 0 0,0 1 0,0-1 0,0 0 0,0 0 0,0 0 0,0 1 0,0-1 0,0 0 0,0 0 0,0 0 0,0 1 0,0-1 0,0 0 0,0 0 0,0 0 0,-1 0 0,1 1 0,0-1 0,0 0 0,0 0 0,0 0 0,-1 0 0,1 0 0,0 1 0,0-1 0,0 0 0,0 0 0,-1 0 0,1 0 0,0 0 0,0 0 0,0 0 0,-1 0 0,1 0 0,0 0 0,0 0 0,0 0 0,-1 0 0,-13 4 0,12-4 0,-44 9 0,-71 4 0,39-5-182,-62 3-247,96-10 429,-75 10 0,52-4 0,-1-3 0,-76-6 0,40 1 0,34 2 0,-80-3 0,128-1 0,1-1 0,-1-1 0,-37-15 0,58 20 5,0 0 0,0 0 0,0-1 0,1 1 0,-1 0 0,0-1 0,0 1 0,1-1 0,-1 1 0,0 0 0,1-1 0,-1 0 0,0 1 0,1-1 0,-1 1 0,1-1 0,-1 0 0,0 0 0,1 0 3,0 1 0,0-1 0,0 1 0,0 0-1,0-1 1,1 1 0,-1 0 0,0-1-1,0 1 1,0 0 0,0-1 0,1 1 0,-1 0-1,0-1 1,0 1 0,1 0 0,-1 0 0,0-1-1,1 1 1,-1 0 0,0 0 0,1 0-1,-1-1 1,0 1 0,1 0 0,-1 0 0,31-9 297,43 0-305,-38 3 0,56 0 0,-23 7 0,79-2 0,-83-9 0,-41 6 0,44-2 0,-37 4 0,34-6 0,-36 4 0,42-1 0,-34 4 0,-23 0 0,-1 0 0,1 1 0,0 1 0,0 0 0,14 4 0,-27-5 0,-1 0 0,1 0 0,-1 0 0,1 0 0,-1 0 0,0 0 0,1 0 0,-1 0 0,0 1 0,1-1 0,-1 0 0,1 0 0,-1 0 0,0 1 0,1-1 0,-1 0 0,0 0 0,1 1 0,-1-1 0,0 0 0,0 1 0,1-1 0,-1 0 0,0 1 0,0-1 0,0 0 0,1 1 0,-1-1 0,0 1 0,0-1 0,0 0 0,0 1 0,-9 9 0,-21 3 0,0-9 0,-1-1 0,1-1 0,-53-5 0,13 1 0,-699 2 0,872-1 0,115 3 0,-84 17-944,23 0 1,-109-14 808,51 10-1,-54-6-124,64 3-1,31 0-180,-60-4 248,71 12 193,-93-12 262,-28-3 128,50 1 0,-1181-6 600,573-1-46,647-1-594,131 4-475,-107 17-435,-52-8 560,16 0 0,-73-9 0,35 7 0,-12-1 0,61 11 0,-72-10-4,-26-5 62,32 3 0,-45-7 137,-5 0-167,1 0 0,-1 0 0,1 0 0,-1 0 0,1 1 0,-1-1 0,1 1 1,-1-1-1,1 1 0,-1 0 0,1 0 0,3 2 0,-6-2-28,0-1 0,0 0 0,0 0 0,0 1 0,0-1 0,0 0 0,0 0 0,0 1 0,0-1 0,0 0 0,0 0 0,0 1 0,0-1 0,0 0 0,0 0 0,-1 0 0,1 1 0,0-1 0,0 0 0,0 0 0,0 0 0,0 1 0,-1-1 0,1 0 0,0 0 0,0 0 0,0 0 0,-1 0 0,1 1 0,0-1 0,0 0 0,0 0 0,-1 0 0,1 0 0,0 0 0,0 0 0,-1 0 0,1 0 0,0 0 0,0 0 0,0 0 0,-1 0 0,1 0 0,0 0 0,0 0 0,-1 0 0,-13 3 0,-55 1 0,-81-5 0,49-1 0,-253 2 0,321 4 0,20 3 0,12-7 0,1 0 0,0 1 0,0-1 0,0 1 0,0-1 0,-1 0 0,1 1 0,0-1 0,0 1 0,0-1 0,0 1 0,0-1 0,0 0 0,0 1 0,0-1 0,0 1 0,1-1 0,-1 1 0,0-1 0,0 0 0,0 1 0,0-1 0,0 0 0,1 1 0,-1-1 0,0 1 0,0-1 0,1 0 0,-1 1 0,0-1 0,1 1 0,5 3 0,0-1 0,0 1 0,0-1 0,0-1 0,1 1 0,-1-1 0,1 0 0,0 0 0,12 1 0,-14-2 0,106 18 0,-91-15 5,0-2 0,33 1 0,-30-2-91,37 5-1,-16 0-195,78 0 1,13 1 52,-6 4-466,169-9 1,-147-4 413,-125 4 624,45 7 0,2 1 772,-73-10-1109,0 0-1,0 0 0,0 0 0,0 0 0,0 0 0,0 0 0,0 0 0,0 0 0,0 0 0,0 1 0,0-1 1,0 0-1,0 0 0,0 0 0,0 0 0,0 0 0,0 0 0,0 0 0,0 0 0,0 0 0,0 0 0,0 0 1,0 0-1,0 0 0,0 0 0,0 0 0,0 0 0,0 1 0,0-1 0,0 0 0,0 0 0,0 0 1,0 0-1,0 0 0,0 0 0,0 0 0,0 0 0,0 0 0,0 0 0,0 0 0,0 0 0,0 0 0,0 0 1,0 0-1,0 0 0,0 0 0,0 0 0,1 0 0,-1 0 0,0 0 0,0 0 0,0 0 0,0 0 0,0 0 1,0 0-1,-9 5 259,-14 3 5,-85 8-269,74-11 0,1-1 0,0-2 0,-63-4 0,22 1 0,-509 1-3134,518-3 2636,-79-15 1,55 6-1542,-130-17 1556,-67-7-244,9-7 1459,187 27-383,82 15 266,-1-1-1,1 0 1,-1-1 0,-7-3 0,16 6-587,-1 0 0,1 0 0,0 0-1,0 0 1,0 0 0,0 0 0,0 0 0,0 0 0,0 0-1,0 0 1,0 0 0,-1 0 0,1 0 0,0 0 0,0 0-1,0 0 1,0 0 0,0 0 0,0 0 0,0 0 0,0 0-1,0 0 1,0 0 0,0 0 0,0-1 0,0 1 0,-1 0 0,1 0-1,0 0 1,0 0 0,0 0 0,0 0 0,0 0 0,0 0-1,0 0 1,0 0 0,0 0 0,0-1 0,0 1 0,0 0-1,0 0 1,0 0 0,0 0 0,0 0 0,0 0 0,0 0-1,0 0 1,0 0 0,0 0 0,0-1 0,0 1 0,0 0 0,0 0-1,0 0 1,0 0 0,1 0 0,-1 0 0,0 0 0,0 0-1,0 0 1,0 0 0,0 0 0,8-3 642,13 1-26,390 2-458,-189 1-217,-191 1-212,45 7 0,-11 0 16,4 0 227,48 3 0,-27-3 0,1 1 0,17 0 0,2 0 0,11 0-233,10 0-245,-107-10 389,10 0 71,1 1-1,53 9 1,-25-2-2,-45-6 159,-1 0-1,0 1 1,0 0 0,23 9-1,-39-12-120,1 1 1,-1 0-1,1-1 0,-1 1 0,1 0 0,-1 0 0,0 0 0,1 0 0,-1 0 0,0 0 0,0 0 1,0 1-1,0-1 0,0 0 0,0 0 0,1 2 0,-2-2 1,0-1 0,0 1 0,0-1 0,0 0 0,0 1 0,0-1 1,0 1-1,0-1 0,0 0 0,0 1 0,0-1 0,0 0 0,0 1 0,0-1 0,0 1 0,0-1 0,-1 0 0,1 1 0,0-1 0,0 0 0,0 1 0,-1-1 1,1 0-1,-1 1 0,-15 6 89,-12-4-107,-1-1-1,1-1 1,-33-3 0,-1 0-2,-64 3-280,-108-3-437,88-20 548,46 5 74,-16-3 96,68 13 0,20 2 0,-45-2 0,66 7-4,-32-1-273,0-1 1,-40-7-1,-61-11 1220,49 10-964,5 0 265,78 9-138,-15-3 402,21 2-283,14 2-131,11-1-94,13 1 0,1-1 0,48-9 0,-40 4 0,0 2 0,1 2 0,47 5 0,-8-2 0,487-1-545,-539 2 474,42 7 0,23 1-427,8-1 498,16 1 0,-91-9 0,54 10 0,-64-8 0,8-1-46,-24-2 98,1 0 0,-1 0 0,1 1 0,-1-1 1,1 1-1,-1 0 0,1 1 0,-1 0 0,0-1 0,10 6 0,-15-7-46,0 1 0,0-1 0,0 0 0,0 0 0,0 0 0,0 0 0,0 1 0,0-1 0,0 0 0,0 0 0,0 0 0,0 1 0,0-1 0,0 0 0,0 0 0,0 0 0,0 0 0,0 1 0,-1-1 0,1 0 0,0 0 0,0 0 0,0 0 0,0 0 0,0 1 0,0-1 0,0 0 0,0 0 0,-1 0 0,1 0 0,0 0 0,0 0 0,0 0 0,0 1 0,-1-1 0,1 0 0,0 0 0,0 0 0,0 0 0,0 0 0,-1 0 0,1 0 0,0 0 0,0 0 0,0 0 0,0 0 0,-1 0 0,1 0 0,0 0 0,0 0-1,0 0 1,-1 0 0,1 0 0,0-1 0,-13 3 323,-240 0-329,129-4 0,-485 2-3828,432-12 3828,80 3 0,6 1 0,-61-3 0,13 1 0,-9 1 0,70 10 0,-67-2 0,37-19 3828,380 22-3828,-137-4 0,1283 2 0,-1775 0 0,340-1 0,0-1 0,0-1 0,1 0 0,-32-11 0,46 14 0,0-1 0,0 0 0,0 0 0,0 0 0,1 0 0,-1 0 0,0 0 0,0 0 0,1 0 0,-1-1 0,0 1 0,1-1 0,0 1 0,-1-1 0,1 0 0,0 0 0,0 1 0,0-1 0,-1-2 0,2 3 0,-1 0 0,1 1 0,0-1 0,0 0 0,0 1 0,0-1 0,0 0 0,0 0 0,0 1 0,0-1 0,1 0 0,-1 1 0,0-1 0,0 0 0,1 1 0,-1-1 0,0 0 0,0 1 0,1-1 0,-1 1 0,1-1 0,0 0 0,0 0 0,1 0 0,-1 0 0,1 0 0,-1 0 0,1 0 0,-1 0 0,1 0 0,0 1 0,0-1 0,-1 0 0,1 1 0,2-1 0,56-8 0,99-4 0,64 13 0,-90 2 0,-50-3 0,90 3 0,-172-3 0,0 1 0,0 0 0,0 1 0,1-1 0,-1 0 0,0 0 0,0 0 0,0 1 0,0-1 0,0 1 0,0-1 0,0 1 0,1-1 0,-1 1 0,-1-1 0,1 1 0,2 1 0,-6 3 0,-12-1 0,-45 0 0,-87-4 0,54-2 0,-494 2-1126,560-2 1284,0-2 1,1 0-1,-1-2 0,1-1 1,-37-15-1,0 1 18,50 17-176,-4 0 0,1-2 0,0 0 0,-19-10 0,33 16 0,1-1 0,0 1 0,0-1 0,0 0 0,-1 0 0,1 0 0,0 0 0,0 0 0,0 0 0,0 0 0,0 0 0,1 0 0,-1 0 0,0 0 0,0-1 0,1 1 0,-1 0 0,1 0 0,-1-1 0,1-1 0,0 2 0,0 0 0,0 0 0,0-1 0,1 1 0,-1 0 0,0 0 0,1 0 0,-1 0 0,1 0 0,-1-1 0,1 1 0,0 0 0,-1 0 0,1 1 0,0-1 0,0 0 0,0 0 0,1-1 0,5-3 0,1-1 0,0 2 0,0-1 0,14-5 0,-17 8 0,7-3 0,-1 1 0,1 1 0,0 0 0,1 1 0,-1 0 0,14-1 0,78 5 0,-41 0 0,568-3 0,-660 0 0,-42-8 0,41 4 0,-41 0 0,-107 6-391,-114-2-430,108-18 544,103 11-328,-80-4-178,-93-11 784,103 7-1,-67-5-774,40 2 619,63 0 266,109 19 244,4 0-219,-1 0 0,1 0 0,-1 0 1,1 0-1,0 0 0,-1-1 0,1 1 0,0-1 1,-1 0-1,1 0 0,0 1 0,0-1 1,-4-3-1,6 4-112,0 0 0,0 0 1,0-1-1,0 1 0,0 0 1,0 0-1,0-1 0,0 1 1,0 0-1,0 0 0,0-1 1,0 1-1,0 0 0,0 0 1,1-1-1,-1 1 0,0 0 0,0 0 1,0 0-1,0-1 0,0 1 1,1 0-1,-1 0 0,0 0 1,0 0-1,0-1 0,0 1 1,1 0-1,-1 0 0,0 0 0,0 0 1,1 0-1,-1 0 0,0-1 1,0 1-1,1 0 0,-1 0 1,0 0-1,0 0 0,0 0 1,1 0-1,-1 0 0,0 0 1,0 0-1,1 0 0,-1 0 0,14-2 201,48-3-197,82 6-1,-50 1-17,518-2-777,-499-10 767,-2 0 0,511 11 0,-617-1 31,-3 0 13,1-1-1,-1 1 1,1 0-1,-1 0 0,1 1 1,-1-1-1,1 0 1,-1 1-1,1 0 1,-1-1-1,0 1 1,1 0-1,3 3 0,-6-4-38,0 0-1,0 1 1,0-1-1,0 0 1,0 1-1,0-1 0,0 1 1,0-1-1,0 0 1,0 1-1,0-1 1,0 0-1,-1 1 1,1-1-1,0 0 0,0 1 1,0-1-1,0 0 1,-1 1-1,1-1 1,0 0-1,0 1 0,-1-1 1,1 0-1,0 0 1,-1 1-1,1-1 1,0 0-1,-1 0 1,1 0-1,0 0 0,-1 1 1,1-1-1,0 0 1,-1 0-1,-13 7-36,2-3 32,1-1 0,-1 0 0,0 0 0,0-1 0,-19 0 0,-64-3 0,38-1 0,-527 2-2924,442-10 1597,22 0-89,-66-1 1082,80 3 391,-194-13-57,188 12-653,-54-2-537,56 2 1574,9-1-45,77 9 63,-35-8 0,-10-1 796,183 14 2786,72-6-3204,-39 1-1074,-117 2 294,41 8 0,13 0 0,155-8-950,2-1 620,-125 9-1746,33 1 2261,80-11-1081,106 2-693,-225 9 1969,45 1 245,154-12-417,-295 1 255,-1 1 0,0 1 0,1 0-1,-1 0 1,0 1 0,20 8 0,-32-11-452,-1 0 1,0 1-1,1-1 0,-1 0 1,0 0-1,1 0 1,-1 0-1,0 0 0,0 0 1,1 0-1,-1 0 1,0 1-1,1-1 1,-1 0-1,0 0 0,0 0 1,1 1-1,-1-1 1,0 0-1,0 0 0,0 1 1,1-1-1,-1 0 1,0 0-1,0 1 1,0-1-1,0 0 0,1 1 1,-1-1-1,0 0 1,0 1-1,0-1 0,0 0 1,0 0-1,0 1 1,0-1-1,0 1 1,-13 4 516,-26 0 263,34-4-749,-47 7-42,34-4 0,0-1 0,-19 1 0,-475-3-887,247-3 559,-371 2-2694,602-2 3010,-41-6 0,-27-2 294,11 11 1096,-45-2-565,135 1-756,0 0-1,0 0 1,0-1 0,-1 1 0,1 0 0,0 0 0,0 0-1,0-1 1,0 1 0,0 0 0,0-1 0,0 1 0,0-1-1,0 0 1,0 1 0,0-1 0,0 0 0,-1 0-1,6-4 443,10 1-289,44 0-210,83 4 0,-51 2 0,603-2-2579,-550 9 2777,-22 1-2506,43 2 983,-72-4 1063,-1 1 248,82 3-26,-154-12 96,26-1 175,0 3-1,55 8 1,-23-3 146,-58-6 529,-1 0 0,0 1 0,0 1 0,20 6 1,-55-6-444,-12-1-252,-1683-3-504,1726 0 360,1 0 1,24-7-1,23-1 24,259 6-1889,-164 5 1189,686-2 322,-834 0 556,1 1 0,-1-1 1,0 2-1,1-1 0,-1 1 1,0 1-1,0-1 0,10 6 0,-18-8-267,-1 0 1,1 0-1,-1 0 0,0 0 0,1 1 0,-1-1 0,0 0 0,1 0 0,-1 0 0,0 0 0,1 0 1,-1 1-1,0-1 0,0 0 0,1 0 0,-1 0 0,0 1 0,0-1 0,1 0 0,-1 0 0,0 1 0,0-1 1,0 0-1,1 1 0,-1-1 0,0 0 0,0 1 0,0-1 0,0 0 0,0 1 0,0-1 0,0 0 1,0 1-1,1-1 0,-1 0 0,-1 1 0,1-1 0,0 1 0,0-1 0,0 0 0,0 1 0,-16 5 86,-25-2 7,-538-3-1993,264-3 1134,239 2 545,-305-11-3112,133 5 3331,40 4 0,146-8 424,45 6-259,1 1-1,-19 0 0,28 3 326,5 0-293,0 0-1,-1 0 1,1 0 0,-1 0 0,1-1-1,-1 1 1,1 0 0,-1-1-1,1 0 1,0 0 0,-1 0-1,1 0 1,-2-1 0,4 2-160,-1-1 0,1 1 0,0 0 0,0 0 0,0 0 0,0-1 0,0 1 0,0 0 0,1 0 0,-1-1 0,0 1 1,0 0-1,0 0 0,0-1 0,0 1 0,0 0 0,0 0 0,0 0 0,1-1 0,-1 1 0,0 0 0,0 0 0,0 0 0,0 0 0,1-1 0,-1 1 0,0 0 0,0 0 1,0 0-1,1 0 0,-1 0 0,0 0 0,0 0 0,0-1 0,1 1 0,-1 0 0,0 0 0,0 0 0,1 0 0,-1 0 0,0 0 0,0 0 0,1 0 0,-1 0 0,0 0 1,1 1-1,12-4 272,53-1-298,80 4 0,-49 2-674,814-2-798,-876 2 1331,46 8 0,-26-3 43,91 14 278,-23-2-191,-24 0 790,9 2 118,-108-21-906,0 0-1,0 0 0,0 0 1,0 0-1,0 0 0,0 0 1,0 0-1,0 0 0,0 0 1,0 0-1,0 0 0,0 0 1,0 0-1,0 0 1,0 1-1,0-1 0,0 0 1,0 0-1,0 0 0,0 0 1,0 0-1,0 0 0,0 0 1,0 0-1,0 0 0,0 0 1,0 0-1,0 1 0,0-1 1,0 0-1,0 0 0,0 0 1,0 0-1,0 0 0,0 0 1,0 0-1,0 0 0,0 0 1,0 0-1,0 0 1,0 0-1,0 0 0,0 0 1,1 0-1,-1 0 0,0 0 1,0 0-1,0 1 0,0-1 1,0 0-1,0 0 0,0 0 1,0 0-1,0 0 0,0 0 1,0 0-1,0 0 0,1 0 1,-1 0-1,0 0 0,0 0 1,0 0-1,0-1 0,0 1 1,-9 5 190,-14 3 88,-28-3-278,1-3-1,-60-4 0,21 0-290,-126 4-2424,-231-4-98,-77-51 1897,376 34 784,-331-39-708,434 53 1113,1-2-1,-70-21 0,112 28-155,0 0 0,0-1 0,0 1 1,-1-1-1,1 1 0,0-1 0,0 1 1,0-1-1,0 1 0,0-1 0,0 0 1,0 0-1,0 0 0,0 1 0,0-1 0,1 0 1,-1 0-1,-1-2 0,6-4 1725,11 3-269,36 0-1055,81 5 0,-45 1-376,694-2-5833,-640 10 5735,-21 0-281,-107-10 176,221 12-958,-52-4 1098,24 3 16,186-1 1808,-246-12-1481,-128 2-17,0 1-1,0 1 1,0 0-1,18 5 0,7 1 1212,-66-10-1279,-37 3 1,13 0-222,-1645-1-5145,1665-1 5282,0-2 0,1-1 0,-30-8 1,23 4-284,-37-3 1,-49-9 930,83 11 388,34 9-1202,0-1 0,0 1 0,0-1 0,0 1 0,1-1 0,-1 0 0,0 0 0,1 0 0,-1 0 0,0 0 0,1-1 0,-1 1 0,1 0 0,0-1 0,-2-1 0,3 2-78,0 0 0,0 0 0,0 1 0,1-1 0,-1 1 0,0-1 0,0 0 0,1 1 0,-1-1 0,1 1 0,-1-1 1,1 0-1,-1 1 0,1-1 0,-1 1 0,1 0 0,-1-1 0,1 1 0,-1-1 0,1 1 0,0 0 0,-1-1 0,1 1 0,0 0 0,0 0 0,19-9 145,-20 9-156,17-5 0,-1 1 0,1 1 0,29-2 0,10-2 0,-8 1-175,1 2-1,86 5 0,-48 1 56,875-2 120,-939 1 0,0 2 0,0 1 0,40 11 0,0 0 0,-34-7 0,-28-8 0,0 1 0,0-1 0,1 1 0,-1-1 0,0 1 0,0-1 0,0 1 0,0 0 0,0 0 0,0-1 0,0 1 0,0 0 0,0 0 0,-1 0 0,1 0 0,0 0 0,0 0 0,-1 0 0,1 0 0,0 1 0,-1-1 0,0 0 0,0-1 0,-1 1 0,1-1 0,0 1 0,0-1 0,0 1 0,-1-1 0,1 1 0,0-1 0,0 1 0,-1-1 0,1 1 0,-1-1 0,1 1 0,0-1 0,-1 0 0,1 1 0,-1-1 0,1 0 0,-1 1 0,1-1 0,-1 0 0,1 0 0,-1 1 0,1-1 0,-1 0 0,1 0 0,-1 0 0,1 0 0,-2 0 0,-22 4 0,18-3 0,-28 5 87,8-1 99,-1-1 1,-30 0 0,-650-5-2398,683 2 2073,-44 8 0,43-4 16,-34 1 0,-36-7 673,133 3 539,55 8 0,1 1-1388,-11-2 54,26 0 244,-16-2 0,157 16-3217,178 17 967,-271-25 2014,107 13-52,-165-9 890,-64-11-110,1-1 0,72 3 0,-96-10 5,0 1 1,20 4-1,-29-5-366,1 1 0,-1 0 0,1 0 0,-1 0 0,1 0 0,-1 1-1,0-1 1,0 1 0,1 0 0,-1 0 0,-1 0 0,1 0 0,3 4 0,-5-6-116,-1 1 0,1 0 0,-1 0 0,1-1 0,-1 1 0,1 0 0,-1 0 0,0 0 0,1 0 0,-1-1 0,0 1 0,0 0 0,1 0 0,-1 0 0,0 0 0,0 0 0,0 0 0,0 0 0,0 0 0,0 0 0,-1 0 0,1 0 0,0 0 0,0-1 0,-1 1 0,1 0 0,-1 0 0,1 0 0,0 0 0,-1 0 0,1-1 0,-1 1 0,0 0 0,1-1 0,-1 1 0,0 0 0,1-1 0,-1 1 0,0-1 0,0 1 0,0-1 0,1 1 0,-2 0 0,-5 2 75,0 0-1,0 0 1,0-1 0,-11 3-1,11-3-67,-18 3-101,-1-1 0,1-1 0,0-1-1,-32-2 1,25 0-18,1 1 0,-36 6 0,22-1-229,-87 0 0,-24 2-209,85-1 36,-89-3 1,29-2-133,19 7 631,-38 1 0,66-12 29,-73 3-659,93 9 1592,41-6 172,-38 3 0,115-9-914,162 4 433,-107 16-938,-75-10 108,60 4-1,-54-8 178,52 11 0,15 3 0,109 5-1218,-60-3 1218,-23-5-298,158 9-652,-122-11 955,-93-5 359,-14 0-221,-36-3 517,34 0 0,-135-4-135,-83-3 224,91-7-749,43 5 0,-40-2 0,13 6 0,12 1 0,-1-2 0,-66-11 0,74 8 0,-1 1 0,-52 1 0,47 2 0,-54-6 0,10-2 0,-130 4 0,136 5 0,57-2 0,0-1 0,-25-6 0,24 4 0,-35-2 0,2 7 0,38 0 0,-1 0 0,0-1 0,1-1 0,-24-4 0,37 4 0,0 1 0,1 0 0,-1-1 0,0 1 0,1-1 0,-1 0 0,0 0 0,1 0 0,-1 1 0,1-1 0,0-1 0,-1 1 0,1 0 0,0 0 0,-1 0 0,1-1 0,-1-1 0,2 3 0,0 0 0,0-1 0,0 1 0,0 0 0,0-1 0,-1 1 0,1 0 0,0-1 0,0 1 0,0-1 0,1 1 0,-1 0 0,0-1 0,0 1 0,0 0 0,0-1 0,0 1 0,0 0 0,0-1 0,1 1 0,-1 0 0,0 0 0,0-1 0,0 1 0,1 0 0,-1-1 0,0 1 0,1 0 0,18-7 0,13 2 0,12-3 0,82-2 0,898 11 0,-1078 0 0,25 1 0,-1-2 0,0-2 0,-47-7 0,42 3-477,0 2-1,-61 0 1,-18-2-743,1-2 139,57 4 386,-68-11 0,35 1-381,-138-3 0,113 11 633,-520-2-2735,383 10 3233,-231-2-56,166 0 3116,88 0 4301,2806 0-13832,-2530 2 7878,48 9 0,-38-4-437,-57-7-1005,43 7 1370,-41-7-1349,0 1-1,-1 0 1,1-1 0,-1 1-1,1 0 1,-1 0-1,1 0 1,-1 0 0,0 1-1,1-1 1,-1 1-1,0 0 1,3 2 0,-5-3-26,0 0 1,0-1 0,0 1 0,-1-1 0,1 1 0,0 0 0,0-1-1,-1 1 1,1-1 0,0 1 0,-1-1 0,1 1 0,0-1-1,-1 1 1,1-1 0,-1 1 0,1-1 0,-1 1 0,1-1 0,-1 0-1,1 1 1,-1-1 0,1 0 0,-1 1 0,1-1 0,-1 0-1,0 0 1,1 0 0,-1 0 0,1 1 0,-2-1 0,-22 8 275,23-8-290,-29 6-1,0-2 0,0-1 0,0-1 0,-60-4 0,17 0 0,-786 2-6063,685-9 4966,25 0 234,-84-4-215,90 5 554,5-1 524,-103-3 0,26 3-111,-10-1-109,54 0 536,4 0 87,135 8 48,-37-6-1,-25-2 356,87 10-705,-26-2 1468,32 2-1479,0 0 1,-1 0-1,1-1 1,0 1-1,-1 0 1,1-1-1,0 1 1,-1-1-1,1 1 1,0-1-1,0 0 1,0 0-1,0 1 1,-1-1-1,1 0 1,0 0-1,0 0 1,-1-2-1,2 3-21,0-1 0,0 1 0,0-1 0,0 0 1,0 1-1,0-1 0,0 1 0,0-1 0,0 1 0,0-1 0,0 1 0,0-1 1,0 1-1,1-1 0,-1 1 0,0-1 0,0 1 0,1-1 0,-1 1 0,0-1 0,1 1 1,-1-1-1,0 1 0,1-1 0,-1 1 0,1 0 0,-1-1 0,0 1 0,1 0 1,-1 0-1,1-1 0,-1 1 0,1 0 0,-1 0 0,1-1 0,-1 1 0,1 0 0,0 0 1,0 0-1,24-6 648,18 1-460,-22 4-123,0-2 0,40-10 0,-21 2-134,2 3 0,57-5 0,-78 10 0,159-12-812,20-5 812,-63 9-723,-21 2-106,134-11-1134,-29 0 1963,153-8 0,-134 9-760,-166 10 736,28-1 152,124 10 4855,-252-1-4983,0-2 0,1-1 0,-43-11 0,33 7 0,7 3 0,-48-3 0,-1 1 0,8 0 0,0 3 0,-76 5 0,37 1 0,-226-2 0,329 0 0,0 0 0,0-1 0,1 1 0,-1-1 0,0 0 0,-6-3 0,10 4 0,1 0 0,-1-1 0,0 1 0,1 0 0,-1-1 0,1 1 0,-1 0 0,0-1 0,1 1 0,-1-1 0,1 1 0,-1-1 0,1 1 0,0-1 0,-1 0 0,1 1 0,-1-1 0,1 0 0,0 1 0,-1-2 0,1 1 0,0 0 0,0 0 0,1 0 0,-1 0 0,0 0 0,0 0 0,1 0 0,-1 0 0,0 1 0,1-1 0,-1 0 0,1 0 0,-1 0 0,1 0 0,0 1 0,-1-1 0,1 0 0,0 0 0,1 0 0,0-2 0,1 1 0,1-1 0,-1 1 0,0 0 0,0 0 0,1 1 0,-1-1 0,1 0 0,-1 1 0,1 0 0,0 0 0,7-1 0,4 1 0,0 0 0,17 2 0,-20 0 0,-1-1 0,1 0 0,17-3 0,5-3 0,56-2 0,-55 6 0,48-7-374,36-2-268,101 0-1496,173 1 1319,-247 12 638,471-2 2158,-612-1-1816,-1 1 1,1 0-1,0 1 1,0-1-1,0 1 1,-1 0-1,1 0 1,8 4-1,-13-5-157,0 0-1,0 0 1,0 0 0,0 0-1,0 0 1,0 0-1,0 0 1,0 0 0,1 0-1,-1 0 1,0 0-1,0 0 1,0 0 0,0 1-1,0-1 1,0 0-1,0 0 1,0 0 0,0 0-1,0 0 1,0 0-1,0 0 1,0 1 0,0-1-1,0 0 1,0 0-1,0 0 1,0 0 0,0 0-1,0 0 1,0 0-1,0 1 1,0-1 0,0 0-1,0 0 1,0 0-1,0 0 1,0 0 0,0 0-1,0 0 1,0 0-1,0 1 1,0-1 0,0 0-1,0 0 1,0 0-1,0 0 1,-1 0 0,1 0-1,0 0 1,0 0-1,0 0 1,0 0 0,0 1-1,-11 4 224,-15 5 68,25-10-291,-22 8-4,0-2 0,-1 0 0,1-2 0,-1 0 0,-31 0 0,39-3 0,1 0 0,-26 7 0,25-5 0,-35 3 0,-205-5-532,123-2 331,101-1 201,-42-6 0,-24-3 0,-11 2 0,-10-1 0,10 0-51,74 5 25,-44 0-1,71 5 87,0 0 0,0-1-1,0 0 1,0 0 0,0 0 0,-13-6 0,19 7-45,1-1 0,0 0 0,-1 1 0,1-1 0,0 0 0,0 0 1,-1 0-1,1 0 0,0 0 0,0 0 0,0 0 0,0 0 1,1 0-1,-1 0 0,0-1 0,0 1 0,1 0 0,-2-2 0,2 1-7,0 0-1,0 0 0,0 0 0,0 0 1,0 0-1,0 1 0,1-1 1,-1 0-1,0 0 0,1 0 0,0 0 1,-1 0-1,1 1 0,0-1 0,0 0 1,0 0-1,2-2 0,0 1-7,0-1 0,0 0 0,0 1 0,0 0 0,1-1 0,-1 1 0,1 1 0,0-1 0,0 1 0,0-1 0,0 1 0,9-3 0,4 0 0,0 0 0,20-2 0,17-5 0,-31 6 0,1 1 0,38-4 0,-52 8 0,39-8 0,-33 5 0,0 2 0,21-2 0,2 3 0,-15 2 0,1-2 0,-1-1 0,30-6 0,-21 3 0,0 1 0,0 2 0,64 4 0,-25-1 0,262-1 0,-301 4 0,-20 2 0,-12-5 0,-1-1 0,0 0 0,0 1 0,0-1 0,0 1 0,1-1 0,-1 0 0,0 1 0,0-1 0,0 1 0,0-1 0,0 0 0,0 1 0,0-1 0,0 1 0,0-1 0,0 0 0,0 1 0,-1-1 0,1 1 0,0-1 0,0 0 0,0 1 0,0-1 0,-1 0 0,1 1 0,0-1 0,0 0 0,-1 1 0,1-1 0,0 0 0,0 0 0,-1 1 0,-6 4 0,1-1 0,-1 0 0,0-1 0,0 1 0,-1-1 0,1-1 0,-1 1 0,0-1 0,-13 1 0,-7 1 0,1-3 0,-41-1 0,42-1 0,1 1 0,-1 1 0,-30 5 0,-61 8-984,21-4 135,-17-1 739,74-8 115,-49 9 0,38-4 521,-1-2-1,-91-5 1,51 0-170,83 1-356,-31-2 0,38 2 0,0 0 0,0 0 0,0 0 0,0 0 0,0 0 0,0-1 0,0 1 0,0 0 0,0-1 0,0 1 0,1 0 0,-1-1 0,0 0 0,0 1 0,0-1 0,0 1 0,1-1 0,-1 0 0,0 0 0,0 1 0,1-1 0,-1 0 0,1 0 0,-1 0 0,1 0 0,-1 0 0,1 0 0,-1 1 0,1-3 0,0 2 0,0 0 0,0-1 0,1 1 0,-1 0 0,0 1 0,1-1 0,-1 0 0,1 0 0,-1 0 0,1 0 0,-1 0 0,1 0 0,0 1 0,-1-1 0,1 0 0,0 0 0,0 1 0,0-1 0,0 1 0,-1-1 0,1 0 0,2 0 0,24-10 0,-23 9 0,39-13 0,78-17 0,-53 15 0,-48 11 0,0 1 0,1 0 0,27-1 0,18-4 0,-49 6 0,1 1 0,19 0 0,61 3-1365,-81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5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5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4:5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06:05:02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9ED17-63F3-8F6A-DE27-03452882C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AB1D38-A604-E1B5-E58E-86F46229D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51657-A95C-A85E-2E63-D5B18307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29D5C8-A69B-D9AB-1B08-A5678283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47860-053B-CED8-7DF5-82A64603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6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6EE69-65AA-9FA1-5998-F770ACFF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5CC2C4-1ED0-5989-6611-ED2A5DEBF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79FCE-FC52-CAAB-72FF-38B6A337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94C7A-1E97-F429-3F47-B158EC53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2E6E1-834E-34BE-A242-E969D3C2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26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283640-5F8B-105B-94DF-EA099C3F8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78B99-3853-0D04-DB9A-DF1564C90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DD74D-E610-03DA-5609-9CAE7FFE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6E9A54-44B9-E33E-CFB0-434AB365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4A5BF7-73E4-EAF0-C265-E0F5E9D1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2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FB2A5-1AFA-2F36-2BB1-8619AA4F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32FE8-1196-F22F-8CD9-B046CC48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12E1A3-F13D-BBF1-FA8C-5E8B8BF2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FD1BC6-27C5-8EA5-F97D-40B59A5D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404088-56AE-4FF7-1F10-92419CC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1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49627-98B0-0ED7-D64F-1EDFB586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51105-BE90-8BB3-EF3E-469C47CA5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7FD36F-1C90-B950-E67C-1871ADBF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1E419-B164-2A36-3914-46F28589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E0A30-6F4D-6060-B9FD-D76874CF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255DA-7EEA-E678-3FEF-60ACBF42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7C4A8-FDB2-B9FB-E022-4FAF55167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08621F-F26B-4941-2A57-35CF97516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D75EA1-CA58-7781-7FC5-C7B7CA5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AE6649-FC6C-8889-C71C-8A62DD44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F848F1-83CE-8312-BCC9-ED2BE8BC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2E13-8B26-919D-ADCE-ED63E7ED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7DD8C3-6701-521B-2DBB-0EC16FC48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A7DB35-A6FD-F268-DCF8-49434FB97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73AC09-834E-35EE-AFC5-192E0F53D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957952-A9AA-E6ED-68FC-AF1FE65AC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F4E3F8-339B-6CB6-5B28-08A5CA53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5D7030-850D-7ED9-28B6-8C1C5925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0E1DF6-BE9E-0BDC-ADA2-B54DF503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4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3AE2B-F787-313D-8C02-8AA4CDB1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8B30E8-941F-D73A-FCD7-2F88B1BA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8C227E-F105-76C5-BCF2-CDCE02BF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654DFF-6965-2135-1551-4396BE57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6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5D8B6A-993F-5540-277E-BD7D6FCC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89F3A8-58DE-1AFB-2D9E-14EC51B5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FA92EA-E1DF-64DA-6ABD-5BBE197B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5C27-009D-D9C2-594A-A76B0315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4C79B-53C5-4AA5-21A0-C45A61BC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DD5601-4F5F-C247-3F25-ED9B4044C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3DD952-351A-1DB2-B58B-8CA9BE5A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935A9D-42BF-75AF-1649-D899D885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EB9C7-127E-448D-23DD-7B2E54A0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3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1F9BF-6078-ABDF-E58C-D21DB4C2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293305-4B85-62C0-8AD9-8E6068CDC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DF2AE5-DDED-6741-FCAD-0AA5822CA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5A0C84-F688-DB75-302B-EDA46F55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C0C34-541F-984E-040C-651AEB72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8D0B5D-FB91-CFAE-6801-649B5B2E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1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121502-5868-2344-7A61-8E12D94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53F39C-710F-B0AB-6592-0AD5AFEDE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738CB-2151-52BF-9E44-206B81E97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779E7-BD4E-4B29-8AD0-8501B5EA93D7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3EEBB-5284-7A7F-2C4A-3859D356E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976EB-5CD5-EDB1-928C-F38EEFE83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6E112-B639-451E-869C-C25008D892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52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image" Target="../media/image68.png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image" Target="../media/image70.png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E4ACC-D1C9-C69F-9BAC-CC0742837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积分讲稿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0D0C11-C922-7E15-A0C2-660D8F32A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01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799C6-1C0B-7CDF-D121-21EE15EF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第二换元法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1722EB-6880-6028-DDEF-7DFA6766D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5" y="1508902"/>
            <a:ext cx="3914775" cy="895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426171-01EA-C0A6-93DD-F36FDBDF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5" y="2359964"/>
            <a:ext cx="8952615" cy="44980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484BE2-033A-D85F-FE0F-265240D2B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4" t="30595" r="10025" b="32506"/>
          <a:stretch/>
        </p:blipFill>
        <p:spPr>
          <a:xfrm>
            <a:off x="4479851" y="70883"/>
            <a:ext cx="7350628" cy="26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D7D99-A8F6-02A6-10A3-9A5D7526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第二换元法</a:t>
            </a:r>
          </a:p>
        </p:txBody>
      </p:sp>
    </p:spTree>
    <p:extLst>
      <p:ext uri="{BB962C8B-B14F-4D97-AF65-F5344CB8AC3E}">
        <p14:creationId xmlns:p14="http://schemas.microsoft.com/office/powerpoint/2010/main" val="110841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48B4B-FA86-B487-FA98-A16FB59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9D2530-8AFF-FE1A-3135-0ADA70ADC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94"/>
          <a:stretch/>
        </p:blipFill>
        <p:spPr>
          <a:xfrm>
            <a:off x="2050772" y="1385864"/>
            <a:ext cx="8090455" cy="54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8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225D6-5FC1-E8F0-E2F3-DFCC78FB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A3157C-E120-7D13-90FF-39AC1DBC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5" y="1690688"/>
            <a:ext cx="3686175" cy="923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7FAC95-94DA-41B5-0E13-BC4F89C0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25763"/>
            <a:ext cx="115824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14E63-28B7-FBF2-38BD-03325B68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059AD-EF7C-A87A-3914-2EC30A2E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690688"/>
            <a:ext cx="5553075" cy="87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F39BC7-74AF-EBD8-8DFB-037F8C8D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703"/>
            <a:ext cx="12192000" cy="22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A7DBA-0A33-B785-958C-5DA739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分部积分法：先做代换再分部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62C6F2-A3B1-9CAD-F308-F46B0B7E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2" y="1690688"/>
            <a:ext cx="7143750" cy="75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6CA254-9358-DFFD-48A2-74DBEFD4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75"/>
            <a:ext cx="12192000" cy="2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7A4BB-B028-D33F-D655-8F5AEE4C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分部积分法：先做代换再分部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612863-FA9D-749B-F2BE-05461C62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87" y="1690688"/>
            <a:ext cx="3905250" cy="733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69B841-2F0C-7822-CFD2-AFAE97C0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3262312"/>
            <a:ext cx="11039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FE2A3-B606-2702-A5E9-521AD545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分部积分法：已知原函数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D86E6-21F3-6104-2713-12C1A409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690688"/>
            <a:ext cx="9515475" cy="75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A32511-D3CD-A68D-F48F-F52769EE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749"/>
            <a:ext cx="12192000" cy="17065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0FC1E3-7A7F-622E-F202-FA9D00EE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364553"/>
            <a:ext cx="10791825" cy="1247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B63CDC-18AB-4F26-C571-75AE3E9EE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97460"/>
            <a:ext cx="12192000" cy="9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5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6933C-4932-9F3B-51F0-971A936A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22"/>
            <a:ext cx="10515600" cy="1325563"/>
          </a:xfrm>
        </p:spPr>
        <p:txBody>
          <a:bodyPr/>
          <a:lstStyle/>
          <a:p>
            <a:r>
              <a:rPr lang="zh-CN" altLang="en-US" dirty="0"/>
              <a:t>三角函数的积分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6DF280-166C-2B2A-E9EE-26CE10D3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679"/>
            <a:ext cx="12192000" cy="48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0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BA568-29DA-CF5C-0FDA-E45AF58F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三角函数的积分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3342E7-6302-E18A-F2AB-3A3474A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56" y="1553793"/>
            <a:ext cx="2543175" cy="1000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1DE595-BDC9-9942-A97B-31E75D12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983"/>
            <a:ext cx="12192000" cy="3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1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A91558-6244-AFC3-AAC0-37EF6AB3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46" y="0"/>
            <a:ext cx="9127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8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3F6513-D34C-1B78-0308-93478DE42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6" t="16951" r="70795" b="75347"/>
          <a:stretch/>
        </p:blipFill>
        <p:spPr>
          <a:xfrm>
            <a:off x="0" y="1284384"/>
            <a:ext cx="3260651" cy="812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A4B10E-37EF-1905-D405-4DA5D97F3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0" t="24653" r="50000" b="19793"/>
          <a:stretch/>
        </p:blipFill>
        <p:spPr>
          <a:xfrm>
            <a:off x="4098851" y="1100087"/>
            <a:ext cx="5961322" cy="5651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5055E6-4EA4-6842-AE02-1790BB83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三角函数的积分</a:t>
            </a:r>
          </a:p>
        </p:txBody>
      </p:sp>
    </p:spTree>
    <p:extLst>
      <p:ext uri="{BB962C8B-B14F-4D97-AF65-F5344CB8AC3E}">
        <p14:creationId xmlns:p14="http://schemas.microsoft.com/office/powerpoint/2010/main" val="107653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194B8-C529-A77B-5C6A-0D55A35C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三角函数的积分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D6C87F-A0D5-6246-1FAB-EBD541A94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5" t="41344" r="51443" b="49999"/>
          <a:stretch/>
        </p:blipFill>
        <p:spPr>
          <a:xfrm>
            <a:off x="175139" y="1514363"/>
            <a:ext cx="5816714" cy="8531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5613B5-3318-449C-E3EE-B8D74EFB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25"/>
          <a:stretch/>
        </p:blipFill>
        <p:spPr>
          <a:xfrm>
            <a:off x="77654" y="2719424"/>
            <a:ext cx="5744077" cy="3622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A1F4C0-480C-B1F2-F9C7-1C43B508F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1" t="26188" r="8726" b="15659"/>
          <a:stretch/>
        </p:blipFill>
        <p:spPr>
          <a:xfrm>
            <a:off x="6484792" y="1139247"/>
            <a:ext cx="5565594" cy="5618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BFFE2D-7BE2-79F5-C2FB-4D16716E2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046" b="87370"/>
          <a:stretch/>
        </p:blipFill>
        <p:spPr>
          <a:xfrm>
            <a:off x="6542567" y="242138"/>
            <a:ext cx="1715386" cy="7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1D0B3-619B-DB16-2BEB-76DB0C56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有理函数的积分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7A1B65-01DA-2E48-60FD-F4FC9A07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611"/>
            <a:ext cx="12192000" cy="36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30A1D-11E5-E7F2-793E-FD0561BC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有理函数的积分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C657D-F464-6C8B-8FBB-DAD584F5A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8" t="36486" r="33976" b="16176"/>
          <a:stretch/>
        </p:blipFill>
        <p:spPr>
          <a:xfrm>
            <a:off x="4132521" y="1431850"/>
            <a:ext cx="7406236" cy="5300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C70A2A-5D5E-6251-48DD-B4461FB2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3" t="28940" r="61477" b="63308"/>
          <a:stretch/>
        </p:blipFill>
        <p:spPr>
          <a:xfrm>
            <a:off x="141766" y="1431850"/>
            <a:ext cx="3586150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A1AF7-E8B3-DE8E-8BE1-7C4FE0E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64E001-E96D-4F74-7364-08947D2A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16" y="646906"/>
            <a:ext cx="6076950" cy="76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E6F117-0015-629A-F6F3-13AFF863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8906"/>
            <a:ext cx="10157637" cy="1799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0F882F-589A-BD16-3DFB-679CD321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97" y="3145056"/>
            <a:ext cx="9716386" cy="37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1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4DCA3-02FF-9791-4C18-62A2ECEE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积分重现</a:t>
            </a:r>
          </a:p>
        </p:txBody>
      </p:sp>
    </p:spTree>
    <p:extLst>
      <p:ext uri="{BB962C8B-B14F-4D97-AF65-F5344CB8AC3E}">
        <p14:creationId xmlns:p14="http://schemas.microsoft.com/office/powerpoint/2010/main" val="331315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1AC5C9-FB72-F052-3D2A-E8EF0097D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6" t="46271" r="23512" b="2979"/>
          <a:stretch/>
        </p:blipFill>
        <p:spPr>
          <a:xfrm>
            <a:off x="1169581" y="0"/>
            <a:ext cx="10414742" cy="656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4BFE7-9F7A-3956-3215-DB649AE5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基本性质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E18E1-FE15-AD15-1A77-FDCE1FFB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84" y="0"/>
            <a:ext cx="9271594" cy="6015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7A0007-ECDE-E75F-6B26-E1BBFBEA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620"/>
            <a:ext cx="8170490" cy="405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F450C5-0A9E-2DC8-192E-AF4BE7BC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90" y="5919998"/>
            <a:ext cx="3677979" cy="5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8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E6657-82AF-BC73-10B5-83C262B0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性质的应用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219EC-290B-A71B-931A-6481A351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1331508"/>
            <a:ext cx="4628707" cy="8644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26B095-19CF-C5BC-F757-3CF132F5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16" y="2113568"/>
            <a:ext cx="9080741" cy="47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84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7FC6-C003-8B41-5488-CE29C4F0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一些重要公式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FAD67-B4E4-5386-A47B-29F98E278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21"/>
          <a:stretch/>
        </p:blipFill>
        <p:spPr>
          <a:xfrm>
            <a:off x="5358985" y="431755"/>
            <a:ext cx="6558738" cy="1989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0C207E-7B0F-D942-0644-E73838DBB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" t="43101" r="77564" b="50387"/>
          <a:stretch/>
        </p:blipFill>
        <p:spPr>
          <a:xfrm>
            <a:off x="838200" y="2188003"/>
            <a:ext cx="2447307" cy="5952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C05D70-3A10-F8F6-F344-C789D4533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57" b="-17357"/>
          <a:stretch/>
        </p:blipFill>
        <p:spPr>
          <a:xfrm>
            <a:off x="274277" y="3016251"/>
            <a:ext cx="6324997" cy="3789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61DE1B-E52B-9ADD-6E13-E4382C362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7" t="41344" b="18760"/>
          <a:stretch/>
        </p:blipFill>
        <p:spPr>
          <a:xfrm>
            <a:off x="5614669" y="3692991"/>
            <a:ext cx="6378856" cy="33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9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C4F2F-389B-85FB-D1D0-50F04426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第一换元法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EB0D54-1C3A-16FE-6F91-4874E138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99302"/>
            <a:ext cx="6219825" cy="981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AA3F51-1D61-2ED8-32D3-F61B8C84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7" y="2671763"/>
            <a:ext cx="10249786" cy="4169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7EC44E-6EE2-2F71-0450-1D1B49FD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367" y="438506"/>
            <a:ext cx="5212532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2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388AC-0FDE-9484-482A-2DDF5EA0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定积分的应用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45F53-95E9-B4B0-E769-A465B36A9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0" t="15091" r="37300" b="47596"/>
          <a:stretch/>
        </p:blipFill>
        <p:spPr>
          <a:xfrm>
            <a:off x="0" y="1446025"/>
            <a:ext cx="5574881" cy="2994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584006-65CB-B1D2-DBD4-D309E47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26" y="10961"/>
            <a:ext cx="6728474" cy="14350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4C6080-CEA7-3A75-614F-8D5FB5D89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78" t="54857" r="44693" b="3669"/>
          <a:stretch/>
        </p:blipFill>
        <p:spPr>
          <a:xfrm>
            <a:off x="5574881" y="1346789"/>
            <a:ext cx="6480381" cy="55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9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B87AD-E5A7-E1CD-849B-E5A3522D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定积分的应用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95DC80-C2ED-F11A-B7E4-06ABFE60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0" t="34315" r="21272" b="19277"/>
          <a:stretch/>
        </p:blipFill>
        <p:spPr>
          <a:xfrm>
            <a:off x="1358312" y="1361303"/>
            <a:ext cx="9475376" cy="5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F44F6-4895-A2D0-4789-2C161C22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76"/>
            <a:ext cx="10515600" cy="1325563"/>
          </a:xfrm>
        </p:spPr>
        <p:txBody>
          <a:bodyPr/>
          <a:lstStyle/>
          <a:p>
            <a:r>
              <a:rPr lang="zh-CN" altLang="en-US" dirty="0"/>
              <a:t>定积分的应用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0964BBC-549F-B7ED-D12C-7ED232F9319F}"/>
                  </a:ext>
                </a:extLst>
              </p14:cNvPr>
              <p14:cNvContentPartPr/>
              <p14:nvPr/>
            </p14:nvContentPartPr>
            <p14:xfrm>
              <a:off x="7653444" y="2083889"/>
              <a:ext cx="3564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0964BBC-549F-B7ED-D12C-7ED232F931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4804" y="2075249"/>
                <a:ext cx="53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8B019D1-288C-7F95-79FF-E3ADF31DD292}"/>
                  </a:ext>
                </a:extLst>
              </p14:cNvPr>
              <p14:cNvContentPartPr/>
              <p14:nvPr/>
            </p14:nvContentPartPr>
            <p14:xfrm>
              <a:off x="7416564" y="1870769"/>
              <a:ext cx="1477080" cy="3427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8B019D1-288C-7F95-79FF-E3ADF31DD2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7564" y="1862129"/>
                <a:ext cx="14947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415A649-75CB-499D-AB4C-036DFB84DA1B}"/>
                  </a:ext>
                </a:extLst>
              </p14:cNvPr>
              <p14:cNvContentPartPr/>
              <p14:nvPr/>
            </p14:nvContentPartPr>
            <p14:xfrm>
              <a:off x="1623084" y="2261369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415A649-75CB-499D-AB4C-036DFB84DA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4444" y="22523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822BF38-F804-2BE8-C906-17C91EE16B2E}"/>
                  </a:ext>
                </a:extLst>
              </p14:cNvPr>
              <p14:cNvContentPartPr/>
              <p14:nvPr/>
            </p14:nvContentPartPr>
            <p14:xfrm>
              <a:off x="1942044" y="2764289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822BF38-F804-2BE8-C906-17C91EE16B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3404" y="275564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FC6FE9-A833-BDBB-A11C-01DB0C174DAA}"/>
              </a:ext>
            </a:extLst>
          </p:cNvPr>
          <p:cNvGrpSpPr/>
          <p:nvPr/>
        </p:nvGrpSpPr>
        <p:grpSpPr>
          <a:xfrm>
            <a:off x="2119524" y="2920169"/>
            <a:ext cx="1212120" cy="120960"/>
            <a:chOff x="2119524" y="2920169"/>
            <a:chExt cx="121212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AA51E1E-C2D0-53B3-4323-5B1EDFC2AA3C}"/>
                    </a:ext>
                  </a:extLst>
                </p14:cNvPr>
                <p14:cNvContentPartPr/>
                <p14:nvPr/>
              </p14:nvContentPartPr>
              <p14:xfrm>
                <a:off x="2119524" y="3040769"/>
                <a:ext cx="360" cy="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AA51E1E-C2D0-53B3-4323-5B1EDFC2AA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0524" y="3032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C12381-88A1-BF59-2FC2-9E312873D8D3}"/>
                    </a:ext>
                  </a:extLst>
                </p14:cNvPr>
                <p14:cNvContentPartPr/>
                <p14:nvPr/>
              </p14:nvContentPartPr>
              <p14:xfrm>
                <a:off x="3331284" y="2920169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C12381-88A1-BF59-2FC2-9E312873D8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2644" y="29115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F25E829-1DA5-C700-258E-EEC80C2968AE}"/>
                    </a:ext>
                  </a:extLst>
                </p14:cNvPr>
                <p14:cNvContentPartPr/>
                <p14:nvPr/>
              </p14:nvContentPartPr>
              <p14:xfrm>
                <a:off x="3331284" y="2920169"/>
                <a:ext cx="36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F25E829-1DA5-C700-258E-EEC80C2968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2644" y="29115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047F598-1CCC-B8E8-68B5-0455F15B7D30}"/>
                  </a:ext>
                </a:extLst>
              </p14:cNvPr>
              <p14:cNvContentPartPr/>
              <p14:nvPr/>
            </p14:nvContentPartPr>
            <p14:xfrm>
              <a:off x="4061724" y="3685889"/>
              <a:ext cx="360" cy="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047F598-1CCC-B8E8-68B5-0455F15B7D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2724" y="367688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15AAD4-4AB7-F095-306F-2AA29918334B}"/>
              </a:ext>
            </a:extLst>
          </p:cNvPr>
          <p:cNvGrpSpPr/>
          <p:nvPr/>
        </p:nvGrpSpPr>
        <p:grpSpPr>
          <a:xfrm>
            <a:off x="3359724" y="3324089"/>
            <a:ext cx="360" cy="360"/>
            <a:chOff x="3359724" y="3324089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3C9D6E-9FC6-B33D-F00F-1F929B12D616}"/>
                    </a:ext>
                  </a:extLst>
                </p14:cNvPr>
                <p14:cNvContentPartPr/>
                <p14:nvPr/>
              </p14:nvContentPartPr>
              <p14:xfrm>
                <a:off x="3359724" y="3324089"/>
                <a:ext cx="360" cy="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3C9D6E-9FC6-B33D-F00F-1F929B12D6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50724" y="33154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16365C3-2648-BECF-729E-F48B5F1E0F44}"/>
                    </a:ext>
                  </a:extLst>
                </p14:cNvPr>
                <p14:cNvContentPartPr/>
                <p14:nvPr/>
              </p14:nvContentPartPr>
              <p14:xfrm>
                <a:off x="3359724" y="3324089"/>
                <a:ext cx="36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16365C3-2648-BECF-729E-F48B5F1E0F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50724" y="33154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AF023A5F-A597-C810-853D-5E549FC04D5D}"/>
                  </a:ext>
                </a:extLst>
              </p14:cNvPr>
              <p14:cNvContentPartPr/>
              <p14:nvPr/>
            </p14:nvContentPartPr>
            <p14:xfrm>
              <a:off x="3395364" y="4160729"/>
              <a:ext cx="360" cy="3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AF023A5F-A597-C810-853D-5E549FC04D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6364" y="415208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2E440DC3-27D0-6D96-63FA-87B8D27079E1}"/>
              </a:ext>
            </a:extLst>
          </p:cNvPr>
          <p:cNvGrpSpPr/>
          <p:nvPr/>
        </p:nvGrpSpPr>
        <p:grpSpPr>
          <a:xfrm>
            <a:off x="3239124" y="3374129"/>
            <a:ext cx="360" cy="360"/>
            <a:chOff x="3239124" y="3374129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9B4E7B3-1338-1F42-E0E3-972A88A5E820}"/>
                    </a:ext>
                  </a:extLst>
                </p14:cNvPr>
                <p14:cNvContentPartPr/>
                <p14:nvPr/>
              </p14:nvContentPartPr>
              <p14:xfrm>
                <a:off x="3239124" y="3374129"/>
                <a:ext cx="360" cy="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9B4E7B3-1338-1F42-E0E3-972A88A5E8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30124" y="3365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1611C8C-EE45-8633-7A34-B4FF57554D3B}"/>
                    </a:ext>
                  </a:extLst>
                </p14:cNvPr>
                <p14:cNvContentPartPr/>
                <p14:nvPr/>
              </p14:nvContentPartPr>
              <p14:xfrm>
                <a:off x="3239124" y="3374129"/>
                <a:ext cx="360" cy="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1611C8C-EE45-8633-7A34-B4FF57554D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30124" y="3365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63D89736-AD72-164D-7986-4BF17BB8468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7650" t="80522" r="20911" b="13695"/>
          <a:stretch/>
        </p:blipFill>
        <p:spPr>
          <a:xfrm>
            <a:off x="923440" y="929545"/>
            <a:ext cx="10345119" cy="8121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C28FCBD-DB21-69AB-2F17-F485E96C0C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0439" t="87339" r="58012" b="10077"/>
          <a:stretch/>
        </p:blipFill>
        <p:spPr>
          <a:xfrm>
            <a:off x="9172721" y="1347397"/>
            <a:ext cx="2448485" cy="3825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2676E73-9C3D-A693-21B2-110A2B7D86D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407" t="59098" r="48827" b="9525"/>
          <a:stretch/>
        </p:blipFill>
        <p:spPr>
          <a:xfrm>
            <a:off x="760151" y="2042129"/>
            <a:ext cx="4957946" cy="421617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8D53C70-D44D-20D6-AE91-F9B8F042611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7350" t="25397" r="48819" b="47204"/>
          <a:stretch/>
        </p:blipFill>
        <p:spPr>
          <a:xfrm>
            <a:off x="6581030" y="2261571"/>
            <a:ext cx="4484939" cy="36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BC375-A154-CC35-0EAC-FC980B88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84" y="283423"/>
            <a:ext cx="10515600" cy="1325563"/>
          </a:xfrm>
        </p:spPr>
        <p:txBody>
          <a:bodyPr/>
          <a:lstStyle/>
          <a:p>
            <a:r>
              <a:rPr lang="zh-CN" altLang="en-US" dirty="0"/>
              <a:t>与定积分相关的一些证明题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EEABE-1970-2CF2-CB60-A40264495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28940" r="50000" b="42636"/>
          <a:stretch/>
        </p:blipFill>
        <p:spPr>
          <a:xfrm>
            <a:off x="1762657" y="1608986"/>
            <a:ext cx="8666686" cy="48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4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8C9A1-7D0E-5F0D-C0DD-C63FD02D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积分等式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AF452-8106-F012-2904-82C0F736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2" t="57571" r="27624" b="26305"/>
          <a:stretch/>
        </p:blipFill>
        <p:spPr>
          <a:xfrm>
            <a:off x="2615610" y="248093"/>
            <a:ext cx="9233047" cy="1800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BC9E4D-2D71-61DB-814B-87163B14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32" t="30801" r="22644" b="39845"/>
          <a:stretch/>
        </p:blipFill>
        <p:spPr>
          <a:xfrm>
            <a:off x="633336" y="2048539"/>
            <a:ext cx="10538712" cy="39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CCF1D-5652-75DE-BD93-8B38278F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积分等式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014F8F-2C6A-2E69-AA4A-BE4292BD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0" t="60052" r="30439" b="36249"/>
          <a:stretch/>
        </p:blipFill>
        <p:spPr>
          <a:xfrm>
            <a:off x="882649" y="1134140"/>
            <a:ext cx="10706019" cy="545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22FEFE-8981-06D8-CF23-9E42B3C5E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4"/>
          <a:stretch/>
        </p:blipFill>
        <p:spPr>
          <a:xfrm>
            <a:off x="818853" y="1679944"/>
            <a:ext cx="10705504" cy="48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2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752C7-1C9F-1D16-171F-C078E4B5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65"/>
            <a:ext cx="10515600" cy="1325563"/>
          </a:xfrm>
        </p:spPr>
        <p:txBody>
          <a:bodyPr/>
          <a:lstStyle/>
          <a:p>
            <a:r>
              <a:rPr lang="zh-CN" altLang="en-US" dirty="0"/>
              <a:t>积分不等式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679189-4326-12EA-2379-630754598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7" t="19559" r="22282" b="71603"/>
          <a:stretch/>
        </p:blipFill>
        <p:spPr>
          <a:xfrm>
            <a:off x="3005470" y="93755"/>
            <a:ext cx="9186530" cy="1169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7DEBF6-2E5B-D685-F190-1614612D7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5" r="24837"/>
          <a:stretch/>
        </p:blipFill>
        <p:spPr>
          <a:xfrm>
            <a:off x="2501364" y="1263337"/>
            <a:ext cx="8521056" cy="56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7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7C1E5-1EDE-B7C2-19FE-9C97133F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积分不等式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5A27A-69CE-7FF0-AD7C-BACB6CC49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9" t="67080" r="30800" b="23618"/>
          <a:stretch/>
        </p:blipFill>
        <p:spPr>
          <a:xfrm>
            <a:off x="2927810" y="184297"/>
            <a:ext cx="9264190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D120CD-9AA0-9CC7-4F08-D7E81EF3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1" t="71421" r="35203" b="5840"/>
          <a:stretch/>
        </p:blipFill>
        <p:spPr>
          <a:xfrm>
            <a:off x="1269130" y="1786307"/>
            <a:ext cx="9402953" cy="40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919E087-CE89-4F4E-DD76-B1087D05C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2" t="64950" r="51658" b="1642"/>
          <a:stretch/>
        </p:blipFill>
        <p:spPr>
          <a:xfrm>
            <a:off x="970324" y="233917"/>
            <a:ext cx="3707220" cy="1350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D354F6-7ED0-E569-31CF-506EE2397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1" t="21395" r="19757" b="36176"/>
          <a:stretch/>
        </p:blipFill>
        <p:spPr>
          <a:xfrm>
            <a:off x="516668" y="1495646"/>
            <a:ext cx="10799299" cy="53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9E446-EA44-3EF0-B44D-DF6C6520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积分不等式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64759-252A-1B6C-B128-BC42D506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9" t="26874" r="26108" b="58857"/>
          <a:stretch/>
        </p:blipFill>
        <p:spPr>
          <a:xfrm>
            <a:off x="3122428" y="8194"/>
            <a:ext cx="8725631" cy="1570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5D052B-86A6-884F-A9E8-5DE7FA9B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0"/>
          <a:stretch/>
        </p:blipFill>
        <p:spPr>
          <a:xfrm>
            <a:off x="1832450" y="1578684"/>
            <a:ext cx="9246675" cy="53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CC632-AE0F-8BCC-CD34-43FACD17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第一换元法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0B66B-278E-DA8D-BA40-9DAC5845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223977"/>
            <a:ext cx="8829675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2F1349-3A25-53A1-5414-A556643B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5" y="4586065"/>
            <a:ext cx="12034547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BFC5E-34FB-803C-BEE1-294F9D3F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第一换元法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2031EC-EEF8-C8B3-0615-F4C78A4C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80" y="2016282"/>
            <a:ext cx="3286125" cy="135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24C884-15B7-3526-E7D9-3B4E01BC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97" y="2153121"/>
            <a:ext cx="3114675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16025-B9D3-A908-545D-72FCC1245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0"/>
          <a:stretch/>
        </p:blipFill>
        <p:spPr>
          <a:xfrm>
            <a:off x="2100262" y="3831265"/>
            <a:ext cx="7991475" cy="19484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A9FD81-2640-2BCF-9384-7366920B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302" y="937648"/>
            <a:ext cx="6035563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3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DE1D6-D672-233D-924A-D97F20C8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第一换元法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F92C3A-D7D7-BD4E-D444-DB8E97E23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871"/>
            <a:ext cx="12192000" cy="51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175DB-3CFC-ECF3-B46D-03EA7D11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第一换元法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1C2C1-F0A1-25BB-7EC9-E922E7D6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613712"/>
            <a:ext cx="92678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BF9E6-47B9-1D39-6C8C-1BA2EC3B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8" y="607552"/>
            <a:ext cx="10515600" cy="1325563"/>
          </a:xfrm>
        </p:spPr>
        <p:txBody>
          <a:bodyPr/>
          <a:lstStyle/>
          <a:p>
            <a:r>
              <a:rPr lang="zh-CN" altLang="en-US" dirty="0"/>
              <a:t>第二换元法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C37FF-3043-1E64-5864-DB8A334B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4" y="1690688"/>
            <a:ext cx="4305300" cy="116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0DAADC-F456-AD24-68F4-E0490CAF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01" y="1785938"/>
            <a:ext cx="5210175" cy="971550"/>
          </a:xfrm>
          <a:prstGeom prst="rect">
            <a:avLst/>
          </a:prstGeom>
        </p:spPr>
      </p:pic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4427B00E-5620-231E-0078-8E7382606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9" y="2757488"/>
            <a:ext cx="9839877" cy="22148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4C744C-D3BE-A6DC-48EC-31ED36413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280" y="4972337"/>
            <a:ext cx="8083957" cy="18208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3989D4-8AF8-95E0-391B-39E4D4CEA06F}"/>
              </a:ext>
            </a:extLst>
          </p:cNvPr>
          <p:cNvCxnSpPr/>
          <p:nvPr/>
        </p:nvCxnSpPr>
        <p:spPr>
          <a:xfrm>
            <a:off x="24809" y="4866011"/>
            <a:ext cx="1214238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4EC5386-2B8D-A93A-033E-5F8F6A3FA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305"/>
          <a:stretch/>
        </p:blipFill>
        <p:spPr>
          <a:xfrm>
            <a:off x="6840" y="78953"/>
            <a:ext cx="3570742" cy="6866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9BF8ED-0059-2AEC-5FBF-547F4499A0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0" t="77717" r="26172" b="12455"/>
          <a:stretch/>
        </p:blipFill>
        <p:spPr>
          <a:xfrm>
            <a:off x="3801126" y="173153"/>
            <a:ext cx="8100252" cy="10299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65169B-2444-BECB-34F2-A6E574E4C7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10988"/>
          <a:stretch/>
        </p:blipFill>
        <p:spPr>
          <a:xfrm>
            <a:off x="3552512" y="1088649"/>
            <a:ext cx="8497721" cy="5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2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85EC218-30FB-2B44-B524-68E4DF20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30" y="2338388"/>
            <a:ext cx="9130266" cy="23213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DB2043-4A1C-1774-9C99-2055CBA1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第二换元法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135BB8-E5AC-DBA0-EFC8-972B702A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4" y="1690688"/>
            <a:ext cx="3714750" cy="647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3E2E23-C0F1-942D-D310-ABEC3557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30" y="4729921"/>
            <a:ext cx="8768206" cy="193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1ED7C2-D582-943E-8498-746D5ED0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39" y="1843088"/>
            <a:ext cx="4324350" cy="990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711EBE-9CF9-8E4F-D48D-DE8359C6D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129" y="17002"/>
            <a:ext cx="5812243" cy="19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114</Words>
  <Application>Microsoft Office PowerPoint</Application>
  <PresentationFormat>宽屏</PresentationFormat>
  <Paragraphs>36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积分讲稿</vt:lpstr>
      <vt:lpstr>PowerPoint 演示文稿</vt:lpstr>
      <vt:lpstr>第一换元法</vt:lpstr>
      <vt:lpstr>第一换元法</vt:lpstr>
      <vt:lpstr>第一换元法</vt:lpstr>
      <vt:lpstr>第一换元法</vt:lpstr>
      <vt:lpstr>第一换元法</vt:lpstr>
      <vt:lpstr>第二换元法</vt:lpstr>
      <vt:lpstr>第二换元法</vt:lpstr>
      <vt:lpstr>第二换元法</vt:lpstr>
      <vt:lpstr>第二换元法</vt:lpstr>
      <vt:lpstr>分部积分法</vt:lpstr>
      <vt:lpstr>分部积分法</vt:lpstr>
      <vt:lpstr>分部积分法</vt:lpstr>
      <vt:lpstr>分部积分法：先做代换再分部</vt:lpstr>
      <vt:lpstr>分部积分法：先做代换再分部</vt:lpstr>
      <vt:lpstr>分部积分法：已知原函数</vt:lpstr>
      <vt:lpstr>三角函数的积分</vt:lpstr>
      <vt:lpstr>三角函数的积分</vt:lpstr>
      <vt:lpstr>三角函数的积分</vt:lpstr>
      <vt:lpstr>三角函数的积分</vt:lpstr>
      <vt:lpstr>有理函数的积分</vt:lpstr>
      <vt:lpstr>有理函数的积分</vt:lpstr>
      <vt:lpstr>综合</vt:lpstr>
      <vt:lpstr>积分重现</vt:lpstr>
      <vt:lpstr>PowerPoint 演示文稿</vt:lpstr>
      <vt:lpstr>基本性质</vt:lpstr>
      <vt:lpstr>性质的应用</vt:lpstr>
      <vt:lpstr>一些重要公式</vt:lpstr>
      <vt:lpstr>定积分的应用</vt:lpstr>
      <vt:lpstr>定积分的应用</vt:lpstr>
      <vt:lpstr>定积分的应用</vt:lpstr>
      <vt:lpstr>与定积分相关的一些证明题</vt:lpstr>
      <vt:lpstr>积分等式</vt:lpstr>
      <vt:lpstr>积分等式</vt:lpstr>
      <vt:lpstr>积分不等式</vt:lpstr>
      <vt:lpstr>积分不等式</vt:lpstr>
      <vt:lpstr>PowerPoint 演示文稿</vt:lpstr>
      <vt:lpstr>积分不等式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积分讲稿</dc:title>
  <dc:creator>25</dc:creator>
  <cp:lastModifiedBy>25</cp:lastModifiedBy>
  <cp:revision>5</cp:revision>
  <dcterms:created xsi:type="dcterms:W3CDTF">2022-12-31T02:24:08Z</dcterms:created>
  <dcterms:modified xsi:type="dcterms:W3CDTF">2023-01-03T07:42:11Z</dcterms:modified>
</cp:coreProperties>
</file>